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3" r:id="rId9"/>
    <p:sldId id="262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6" r:id="rId29"/>
    <p:sldId id="287" r:id="rId30"/>
    <p:sldId id="288" r:id="rId31"/>
    <p:sldId id="289" r:id="rId32"/>
    <p:sldId id="290" r:id="rId33"/>
    <p:sldId id="281" r:id="rId34"/>
    <p:sldId id="282" r:id="rId35"/>
    <p:sldId id="28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0AD5A5-7356-DD14-262F-A0F634C9A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D571E31-FAED-0305-43F9-C16C5CC6E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23B5F4-3CB0-1C25-4BD7-86CB0117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416B-BDDF-4B92-B6DA-5694E8904AEA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A87453-EC48-0218-E045-E081E42D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2846AC-864C-4883-D51B-897CEAA15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0F46-8374-4586-85BA-74E41D0A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7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03954B-86BD-4798-E445-CEEB51D1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7A4FEB-732F-C753-1B23-4ED3AE4BE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DC52F-218A-EB9A-99D5-215CE8EAB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416B-BDDF-4B92-B6DA-5694E8904AEA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11B107-2E5A-3AF2-7FA1-15742E2B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F0094A-08DF-138C-0FC4-E6DDFC33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0F46-8374-4586-85BA-74E41D0A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2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C286F55-7EF5-D9F8-0447-5250A7F74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1A927D-554C-1D27-998F-45A60D692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6324F4-35A8-613A-2FA4-E9F4682C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416B-BDDF-4B92-B6DA-5694E8904AEA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B0DDB8-02D9-298C-4B37-866768378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D99211-E273-383B-AE44-AC6F2FD6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0F46-8374-4586-85BA-74E41D0A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0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2AC90D-0DF7-400B-A456-51A34C597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4D630B-CADD-9935-D40F-3007F6E67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ACCA28-D36D-E5F3-633B-8C82E80D3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416B-BDDF-4B92-B6DA-5694E8904AEA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7D7914-7313-6100-6964-562FAFC12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804C5D-4A6F-2B0B-4B01-DBDF0A71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0F46-8374-4586-85BA-74E41D0A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2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3B46D6-9DFB-A88A-440E-9027AF9AF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083155-DB20-E5EB-D4FF-C025018B3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999149-8D12-D4AF-75D8-1BA9B799A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416B-BDDF-4B92-B6DA-5694E8904AEA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F149C0-AD73-4E0C-E77E-C685EA88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DA1603-96AB-5129-C93C-887E97CA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0F46-8374-4586-85BA-74E41D0A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0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FC41FC-EB32-E281-8238-9B229F68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85FFD1-EDE5-C8F4-4FB3-D5CEB6B27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C449D5-42C4-6BEA-BC52-045A1DBC0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C49591-EB4E-7261-DC0A-CFE15D521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416B-BDDF-4B92-B6DA-5694E8904AEA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3061BA-908B-F2D8-E636-DDF7F435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2577FA-1F19-5093-C612-7C77B927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0F46-8374-4586-85BA-74E41D0A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2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EDD4DB-7030-DD6D-EF6B-1EE9B162F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7C91F1-94CC-A7E6-CD4B-EB9281565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F8CE6B-D178-274B-D929-297A17CBF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0BBC44-8BDA-AFCC-2B8D-060CC956E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F84F59-65A6-647A-640D-F7C5E7103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7EB7E02-8D3F-F806-9062-5EC96AC1E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416B-BDDF-4B92-B6DA-5694E8904AEA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15852CA-8B54-C942-6A3B-03E08A278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5489652-6951-B6F9-1A37-E513EC0F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0F46-8374-4586-85BA-74E41D0A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9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FCD96D-CC8C-F3FC-438C-AB39694FB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75C62B1-BC3D-1A23-43C8-5921C7E1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416B-BDDF-4B92-B6DA-5694E8904AEA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A7684C-BC2F-45AD-7C4B-7E715411F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1A3685-F9B9-C51B-A920-5E808BD0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0F46-8374-4586-85BA-74E41D0A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4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4506099-7F1A-FB9B-D785-89B06B098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416B-BDDF-4B92-B6DA-5694E8904AEA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DB844D-00E5-9F20-1441-5571A9AE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F2FEA71-74D9-6774-D166-C671DC91D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0F46-8374-4586-85BA-74E41D0A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6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AE01DF-1B6F-FF00-078A-056F42C6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27585F-91A6-8F26-8C57-1FBCDF2D1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84719E-62A3-F837-49AC-F8DDE2E01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54795F-0DF5-1615-459D-E1ED6568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416B-BDDF-4B92-B6DA-5694E8904AEA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B09324-2B4B-3063-CA0F-E67CE5DA1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3C7806-974A-2D70-C37E-C860BA59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0F46-8374-4586-85BA-74E41D0A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1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51EAAB-89A3-C5C4-BDDD-37FAB2E06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09AFE6-3A71-EB8A-A8FA-6274BBBC6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EAAA4E-30F3-E3ED-CC52-68BBAB895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40B4B6-1738-EEF2-5BBE-DEDD46187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416B-BDDF-4B92-B6DA-5694E8904AEA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B7F98A-E88B-6471-179E-0C55119E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4543F1-04B2-D9B2-5438-F00D2DB3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0F46-8374-4586-85BA-74E41D0A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5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2D3F781-337A-16A1-3AFE-9F01A168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6CB9AE-19B5-D9B4-D71F-072D3E1B0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0D4FC3-85CD-1710-5145-107AD25F0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4416B-BDDF-4B92-B6DA-5694E8904AEA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38D70F-9892-B4BE-CDE0-B8E60A296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C79325-3F30-6984-69DC-E420CE569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B0F46-8374-4586-85BA-74E41D0A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1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145AFB-457A-0A24-A2BB-D66F0CC21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2" y="543340"/>
            <a:ext cx="9607826" cy="587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12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8603E5-0647-E191-BA28-CBBBA241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74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D1FF3A-1885-4B01-1CD8-F2DC9B95F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8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4B38B7-F34A-C476-495F-CE174F734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556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54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969B54-CE4C-ED40-CE54-474CA7FFF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8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296A21-6FBD-7BE0-8EEB-7560FBC49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73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24EC21-FA37-FD12-B607-37EC29F7D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04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98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1CF87B-B669-912B-B357-48BB89EB7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11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16D443-1702-83F1-2CF5-A9D65A0EE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25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B9F77B-B5ED-F9B3-6763-317FD3554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16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0D9E72-D367-C934-7EEC-F3678BF7C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2800D7-ABA1-F132-5EA4-8792AD72C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8" y="225286"/>
            <a:ext cx="9992139" cy="58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05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E50EFF-A9D6-1D31-4E1D-BEBCAE6FD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04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EB6B70-1AAF-FC7A-076F-A6D78A99D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1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27D430-85D1-22AB-C4E7-CA8A7F7B7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BBF233-ECF1-AEF2-E15F-220203C46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76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567797-495B-903E-E92B-E3AD397BE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71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3C257A-90CB-9218-2C7E-6450A3BC8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736" y="548640"/>
            <a:ext cx="9790176" cy="57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14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716D34-A6CD-31FB-1EC5-933E5620B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377952"/>
            <a:ext cx="10253471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88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C997A4-D29C-D016-8EB6-3C2973B7B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207264"/>
            <a:ext cx="10704576" cy="61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2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D1BD4D-6009-4B12-3AE7-749AB4A74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475488"/>
            <a:ext cx="9009888" cy="543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87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E8FF70-1735-F1BE-45D9-FE4DAF452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231648"/>
            <a:ext cx="10046208" cy="59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7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6968F5-271E-21C8-0202-A12BA5C2B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04" y="583096"/>
            <a:ext cx="10336696" cy="492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70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74C309-5225-60F9-84DF-C337FA3BB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98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15F374-3FD3-1D02-7E40-26BD2F80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49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BE5D4D-4D36-B760-832D-079A482AC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7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66E80E-FCE3-8ADE-CCCE-DEA6107E3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48" y="119270"/>
            <a:ext cx="10031895" cy="661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4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980753-9399-080D-C84B-5E9B80C6E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6" y="251791"/>
            <a:ext cx="10349947" cy="62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1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7DBC2C-EC61-86C1-11ED-04A8F4145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3" y="702366"/>
            <a:ext cx="10429461" cy="51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2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150050-E274-5B4A-7776-E53F185DD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92" y="218627"/>
            <a:ext cx="10498015" cy="64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4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004381-25D2-9394-FBFB-4B44FB633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08" y="351995"/>
            <a:ext cx="11174384" cy="61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44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56D17F-7BE5-003C-4C6F-9C4EB8077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32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24565AC9E3B74181AAAF789D09A72B" ma:contentTypeVersion="6" ma:contentTypeDescription="Create a new document." ma:contentTypeScope="" ma:versionID="4d4848cd6cf1b92f54212130c872c5c8">
  <xsd:schema xmlns:xsd="http://www.w3.org/2001/XMLSchema" xmlns:xs="http://www.w3.org/2001/XMLSchema" xmlns:p="http://schemas.microsoft.com/office/2006/metadata/properties" xmlns:ns3="a39111b0-dcec-4ce5-9778-c4182887d011" xmlns:ns4="1aa03729-7ac3-4e36-834c-8e65edea5099" targetNamespace="http://schemas.microsoft.com/office/2006/metadata/properties" ma:root="true" ma:fieldsID="96e431410680cc686c52c17e59df9726" ns3:_="" ns4:_="">
    <xsd:import namespace="a39111b0-dcec-4ce5-9778-c4182887d011"/>
    <xsd:import namespace="1aa03729-7ac3-4e36-834c-8e65edea50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111b0-dcec-4ce5-9778-c4182887d0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03729-7ac3-4e36-834c-8e65edea509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39111b0-dcec-4ce5-9778-c4182887d011" xsi:nil="true"/>
  </documentManagement>
</p:properties>
</file>

<file path=customXml/itemProps1.xml><?xml version="1.0" encoding="utf-8"?>
<ds:datastoreItem xmlns:ds="http://schemas.openxmlformats.org/officeDocument/2006/customXml" ds:itemID="{BEC9AA09-F804-4D0E-A9A4-0BCEE13783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AB23F4-B60B-4407-A6B6-CDC93DE9B7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9111b0-dcec-4ce5-9778-c4182887d011"/>
    <ds:schemaRef ds:uri="1aa03729-7ac3-4e36-834c-8e65edea50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AA85F7-0844-496A-A60A-3E0CA5EDAD12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a39111b0-dcec-4ce5-9778-c4182887d011"/>
    <ds:schemaRef ds:uri="http://schemas.openxmlformats.org/package/2006/metadata/core-properties"/>
    <ds:schemaRef ds:uri="http://purl.org/dc/dcmitype/"/>
    <ds:schemaRef ds:uri="1aa03729-7ac3-4e36-834c-8e65edea5099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Gupta</dc:creator>
  <cp:lastModifiedBy>sies</cp:lastModifiedBy>
  <cp:revision>10</cp:revision>
  <dcterms:created xsi:type="dcterms:W3CDTF">2023-02-09T05:14:16Z</dcterms:created>
  <dcterms:modified xsi:type="dcterms:W3CDTF">2023-10-05T10:53:12Z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0x0101006124565AC9E3B74181AAAF789D09A72B</vt:lpwstr>
  </property>
</Properties>
</file>